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친환경 제품 판매액 및 성장률</a:t>
            </a:r>
            <a:endParaRPr 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판매액(억 원)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B72-4306-8421-F62CF14254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18000</c:v>
                </c:pt>
                <c:pt idx="1">
                  <c:v>21500</c:v>
                </c:pt>
                <c:pt idx="2">
                  <c:v>24000</c:v>
                </c:pt>
                <c:pt idx="3">
                  <c:v>26500</c:v>
                </c:pt>
                <c:pt idx="4">
                  <c:v>29000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19-46EE-956C-D10A5EC46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13295"/>
        <c:axId val="21813775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성장률(%)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4"/>
            <c:marker>
              <c:symbol val="diamond"/>
              <c:size val="10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4BC-410C-8A73-1A03EDBE7A4B}"/>
              </c:ext>
            </c:extLst>
          </c:dPt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Sheet1!$B$3:$F$3</c:f>
              <c:numCache>
                <c:formatCode>_-* #,##0.0_-;\-* #,##0.0_-;_-* "-"_-;_-@_-</c:formatCode>
                <c:ptCount val="5"/>
                <c:pt idx="0">
                  <c:v>15.1</c:v>
                </c:pt>
                <c:pt idx="1">
                  <c:v>19.399999999999999</c:v>
                </c:pt>
                <c:pt idx="2">
                  <c:v>11.6</c:v>
                </c:pt>
                <c:pt idx="3">
                  <c:v>10.4</c:v>
                </c:pt>
                <c:pt idx="4">
                  <c:v>9.4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419-46EE-956C-D10A5EC46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885727"/>
        <c:axId val="61884287"/>
      </c:lineChart>
      <c:catAx>
        <c:axId val="218132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1813775"/>
        <c:crosses val="autoZero"/>
        <c:auto val="1"/>
        <c:lblAlgn val="ctr"/>
        <c:lblOffset val="100"/>
        <c:noMultiLvlLbl val="0"/>
      </c:catAx>
      <c:valAx>
        <c:axId val="21813775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1813295"/>
        <c:crosses val="autoZero"/>
        <c:crossBetween val="between"/>
      </c:valAx>
      <c:valAx>
        <c:axId val="61884287"/>
        <c:scaling>
          <c:orientation val="minMax"/>
        </c:scaling>
        <c:delete val="0"/>
        <c:axPos val="r"/>
        <c:numFmt formatCode="#,##0.0_);[Red]\(#,##0.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61885727"/>
        <c:crosses val="max"/>
        <c:crossBetween val="between"/>
        <c:majorUnit val="10"/>
      </c:valAx>
      <c:catAx>
        <c:axId val="6188572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884287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59A66-6A83-4154-AFCE-A13C5513E863}" type="doc">
      <dgm:prSet loTypeId="urn:microsoft.com/office/officeart/2005/8/layout/arrow4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A6AC4E6F-1C45-46BE-BC88-FF07B491724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itchFamily="50" charset="-127"/>
              <a:ea typeface="돋움" pitchFamily="50" charset="-127"/>
            </a:rPr>
            <a:t>텀블러</a:t>
          </a:r>
        </a:p>
      </dgm:t>
    </dgm:pt>
    <dgm:pt modelId="{A1C32E9A-927B-4208-B64D-5FD5D67DE773}" type="parTrans" cxnId="{156A2710-6D3D-4012-B852-64E7281E4243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itchFamily="50" charset="-127"/>
            <a:ea typeface="돋움" pitchFamily="50" charset="-127"/>
          </a:endParaRPr>
        </a:p>
      </dgm:t>
    </dgm:pt>
    <dgm:pt modelId="{597F4297-02E7-4C85-B6A2-FF6F263F710B}" type="sibTrans" cxnId="{156A2710-6D3D-4012-B852-64E7281E4243}">
      <dgm:prSet/>
      <dgm:spPr/>
      <dgm:t>
        <a:bodyPr/>
        <a:lstStyle/>
        <a:p>
          <a:pPr latinLnBrk="1"/>
          <a:endParaRPr lang="ko-KR" altLang="en-US" sz="1800" dirty="0">
            <a:solidFill>
              <a:schemeClr val="tx1"/>
            </a:solidFill>
            <a:latin typeface="돋움" pitchFamily="50" charset="-127"/>
            <a:ea typeface="돋움" pitchFamily="50" charset="-127"/>
          </a:endParaRPr>
        </a:p>
      </dgm:t>
    </dgm:pt>
    <dgm:pt modelId="{46D31686-D59C-44FF-9B17-DBD965922FF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itchFamily="50" charset="-127"/>
              <a:ea typeface="돋움" pitchFamily="50" charset="-127"/>
            </a:rPr>
            <a:t>손수건</a:t>
          </a:r>
        </a:p>
      </dgm:t>
    </dgm:pt>
    <dgm:pt modelId="{5914C74B-B4CB-4D70-9E3E-86B108450682}" type="parTrans" cxnId="{A41FAF20-5A32-417D-8BAA-F562F2F36616}">
      <dgm:prSet/>
      <dgm:spPr/>
      <dgm:t>
        <a:bodyPr/>
        <a:lstStyle/>
        <a:p>
          <a:pPr latinLnBrk="1"/>
          <a:endParaRPr lang="ko-KR" altLang="en-US"/>
        </a:p>
      </dgm:t>
    </dgm:pt>
    <dgm:pt modelId="{7C1483E6-CBC6-4763-8221-421D91399C70}" type="sibTrans" cxnId="{A41FAF20-5A32-417D-8BAA-F562F2F36616}">
      <dgm:prSet/>
      <dgm:spPr/>
      <dgm:t>
        <a:bodyPr/>
        <a:lstStyle/>
        <a:p>
          <a:pPr latinLnBrk="1"/>
          <a:endParaRPr lang="ko-KR" altLang="en-US"/>
        </a:p>
      </dgm:t>
    </dgm:pt>
    <dgm:pt modelId="{5998462E-25E3-449A-BFAF-174434FAE12D}" type="pres">
      <dgm:prSet presAssocID="{25459A66-6A83-4154-AFCE-A13C5513E863}" presName="compositeShape" presStyleCnt="0">
        <dgm:presLayoutVars>
          <dgm:chMax val="2"/>
          <dgm:dir/>
          <dgm:resizeHandles val="exact"/>
        </dgm:presLayoutVars>
      </dgm:prSet>
      <dgm:spPr/>
    </dgm:pt>
    <dgm:pt modelId="{8E64CAAD-8875-494B-A895-B65BDEEADFE5}" type="pres">
      <dgm:prSet presAssocID="{A6AC4E6F-1C45-46BE-BC88-FF07B491724A}" presName="upArrow" presStyleLbl="node1" presStyleIdx="0" presStyleCnt="2"/>
      <dgm:spPr/>
    </dgm:pt>
    <dgm:pt modelId="{42755848-B4D0-4266-AE14-BF57271708B8}" type="pres">
      <dgm:prSet presAssocID="{A6AC4E6F-1C45-46BE-BC88-FF07B491724A}" presName="upArrowText" presStyleLbl="revTx" presStyleIdx="0" presStyleCnt="2">
        <dgm:presLayoutVars>
          <dgm:chMax val="0"/>
          <dgm:bulletEnabled val="1"/>
        </dgm:presLayoutVars>
      </dgm:prSet>
      <dgm:spPr/>
    </dgm:pt>
    <dgm:pt modelId="{0EDEB811-5544-430F-9025-50493DBB5FD1}" type="pres">
      <dgm:prSet presAssocID="{46D31686-D59C-44FF-9B17-DBD965922FFC}" presName="downArrow" presStyleLbl="node1" presStyleIdx="1" presStyleCnt="2"/>
      <dgm:spPr/>
    </dgm:pt>
    <dgm:pt modelId="{553CD853-0799-4AEB-9A30-22CF65FF4C02}" type="pres">
      <dgm:prSet presAssocID="{46D31686-D59C-44FF-9B17-DBD965922FFC}" presName="downArrowText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788AD708-07E3-4800-BD7F-CFC8D9FA42D6}" type="presOf" srcId="{25459A66-6A83-4154-AFCE-A13C5513E863}" destId="{5998462E-25E3-449A-BFAF-174434FAE12D}" srcOrd="0" destOrd="0" presId="urn:microsoft.com/office/officeart/2005/8/layout/arrow4"/>
    <dgm:cxn modelId="{156A2710-6D3D-4012-B852-64E7281E4243}" srcId="{25459A66-6A83-4154-AFCE-A13C5513E863}" destId="{A6AC4E6F-1C45-46BE-BC88-FF07B491724A}" srcOrd="0" destOrd="0" parTransId="{A1C32E9A-927B-4208-B64D-5FD5D67DE773}" sibTransId="{597F4297-02E7-4C85-B6A2-FF6F263F710B}"/>
    <dgm:cxn modelId="{A41FAF20-5A32-417D-8BAA-F562F2F36616}" srcId="{25459A66-6A83-4154-AFCE-A13C5513E863}" destId="{46D31686-D59C-44FF-9B17-DBD965922FFC}" srcOrd="1" destOrd="0" parTransId="{5914C74B-B4CB-4D70-9E3E-86B108450682}" sibTransId="{7C1483E6-CBC6-4763-8221-421D91399C70}"/>
    <dgm:cxn modelId="{BF99426F-AACA-4014-AADC-A53E22E88ACA}" type="presOf" srcId="{A6AC4E6F-1C45-46BE-BC88-FF07B491724A}" destId="{42755848-B4D0-4266-AE14-BF57271708B8}" srcOrd="0" destOrd="0" presId="urn:microsoft.com/office/officeart/2005/8/layout/arrow4"/>
    <dgm:cxn modelId="{384998A8-4374-4423-8B1B-5CB85783FE23}" type="presOf" srcId="{46D31686-D59C-44FF-9B17-DBD965922FFC}" destId="{553CD853-0799-4AEB-9A30-22CF65FF4C02}" srcOrd="0" destOrd="0" presId="urn:microsoft.com/office/officeart/2005/8/layout/arrow4"/>
    <dgm:cxn modelId="{2B8BE501-FCC9-4413-89E2-89B1D033E558}" type="presParOf" srcId="{5998462E-25E3-449A-BFAF-174434FAE12D}" destId="{8E64CAAD-8875-494B-A895-B65BDEEADFE5}" srcOrd="0" destOrd="0" presId="urn:microsoft.com/office/officeart/2005/8/layout/arrow4"/>
    <dgm:cxn modelId="{308B6BEC-C44E-4341-9375-3DB59D50DF4D}" type="presParOf" srcId="{5998462E-25E3-449A-BFAF-174434FAE12D}" destId="{42755848-B4D0-4266-AE14-BF57271708B8}" srcOrd="1" destOrd="0" presId="urn:microsoft.com/office/officeart/2005/8/layout/arrow4"/>
    <dgm:cxn modelId="{FF478689-E1D7-4ABA-B1A0-09A5E3BD8CA7}" type="presParOf" srcId="{5998462E-25E3-449A-BFAF-174434FAE12D}" destId="{0EDEB811-5544-430F-9025-50493DBB5FD1}" srcOrd="2" destOrd="0" presId="urn:microsoft.com/office/officeart/2005/8/layout/arrow4"/>
    <dgm:cxn modelId="{848A39B2-A98B-4EE2-9BD3-78B40AC850EB}" type="presParOf" srcId="{5998462E-25E3-449A-BFAF-174434FAE12D}" destId="{553CD853-0799-4AEB-9A30-22CF65FF4C02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9F1340-398B-420F-9AD7-677D4F8496D2}" type="doc">
      <dgm:prSet loTypeId="urn:microsoft.com/office/officeart/2008/layout/VerticalCurvedList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5B9D4D1C-8E2C-4E97-B7DB-C78B1EE5430A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거절하기</a:t>
          </a:r>
        </a:p>
      </dgm:t>
    </dgm:pt>
    <dgm:pt modelId="{CAB7F108-378E-41B0-B8AE-5AC73294FEB2}" type="parTrans" cxnId="{C5520891-A573-4A06-997C-8B23360DF29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7C159D2-430B-4D6D-8606-623017C2369E}" type="sibTrans" cxnId="{C5520891-A573-4A06-997C-8B23360DF29D}">
      <dgm:prSet/>
      <dgm:spPr/>
      <dgm:t>
        <a:bodyPr/>
        <a:lstStyle/>
        <a:p>
          <a:pPr latinLnBrk="1"/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90EEC77-19C0-4AC1-B0BE-A62DEAAD1C39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줄이기</a:t>
          </a:r>
        </a:p>
      </dgm:t>
    </dgm:pt>
    <dgm:pt modelId="{DE0239F2-EAA0-4AB3-AF6C-43A7B3663258}" type="parTrans" cxnId="{AC0EC895-9DB8-4209-953F-ABB3D2C306C4}">
      <dgm:prSet/>
      <dgm:spPr/>
      <dgm:t>
        <a:bodyPr/>
        <a:lstStyle/>
        <a:p>
          <a:pPr latinLnBrk="1"/>
          <a:endParaRPr lang="ko-KR" altLang="en-US"/>
        </a:p>
      </dgm:t>
    </dgm:pt>
    <dgm:pt modelId="{437759FE-93E1-4821-9783-A12F56CB7841}" type="sibTrans" cxnId="{AC0EC895-9DB8-4209-953F-ABB3D2C306C4}">
      <dgm:prSet/>
      <dgm:spPr/>
      <dgm:t>
        <a:bodyPr/>
        <a:lstStyle/>
        <a:p>
          <a:pPr latinLnBrk="1"/>
          <a:endParaRPr lang="ko-KR" altLang="en-US"/>
        </a:p>
      </dgm:t>
    </dgm:pt>
    <dgm:pt modelId="{5CC554F4-E99C-4496-92AD-5033240CA30F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재사용하기</a:t>
          </a:r>
        </a:p>
      </dgm:t>
    </dgm:pt>
    <dgm:pt modelId="{95563B74-DF36-4F69-BCBA-AF5E2C83E0EB}" type="parTrans" cxnId="{F90F9895-DD51-4F32-8A9E-C7E570FB2A42}">
      <dgm:prSet/>
      <dgm:spPr/>
      <dgm:t>
        <a:bodyPr/>
        <a:lstStyle/>
        <a:p>
          <a:pPr latinLnBrk="1"/>
          <a:endParaRPr lang="ko-KR" altLang="en-US"/>
        </a:p>
      </dgm:t>
    </dgm:pt>
    <dgm:pt modelId="{3C8A2896-CA57-42B6-BD13-54CAB89791C9}" type="sibTrans" cxnId="{F90F9895-DD51-4F32-8A9E-C7E570FB2A42}">
      <dgm:prSet/>
      <dgm:spPr/>
      <dgm:t>
        <a:bodyPr/>
        <a:lstStyle/>
        <a:p>
          <a:pPr latinLnBrk="1"/>
          <a:endParaRPr lang="ko-KR" altLang="en-US"/>
        </a:p>
      </dgm:t>
    </dgm:pt>
    <dgm:pt modelId="{FC3C810C-9DFE-45FB-BC8B-46B251684158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재활용하기</a:t>
          </a:r>
        </a:p>
      </dgm:t>
    </dgm:pt>
    <dgm:pt modelId="{D638B360-366A-4606-9AF0-6CEBE658485C}" type="parTrans" cxnId="{22F9D335-DEF2-4580-BBD3-7F320823DDDC}">
      <dgm:prSet/>
      <dgm:spPr/>
      <dgm:t>
        <a:bodyPr/>
        <a:lstStyle/>
        <a:p>
          <a:pPr latinLnBrk="1"/>
          <a:endParaRPr lang="ko-KR" altLang="en-US"/>
        </a:p>
      </dgm:t>
    </dgm:pt>
    <dgm:pt modelId="{B3C03F55-886F-47B7-A997-5CECAD0F7423}" type="sibTrans" cxnId="{22F9D335-DEF2-4580-BBD3-7F320823DDDC}">
      <dgm:prSet/>
      <dgm:spPr/>
      <dgm:t>
        <a:bodyPr/>
        <a:lstStyle/>
        <a:p>
          <a:pPr latinLnBrk="1"/>
          <a:endParaRPr lang="ko-KR" altLang="en-US"/>
        </a:p>
      </dgm:t>
    </dgm:pt>
    <dgm:pt modelId="{BA1FA2B4-23EA-4B03-A733-ABC3D4FE7060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썩히기</a:t>
          </a:r>
        </a:p>
      </dgm:t>
    </dgm:pt>
    <dgm:pt modelId="{EF4F8E13-E8B4-47C1-BEB1-BC0C4C0F7C75}" type="parTrans" cxnId="{F3A91A1C-F3C5-4AD2-8722-4DE629AFA2AD}">
      <dgm:prSet/>
      <dgm:spPr/>
      <dgm:t>
        <a:bodyPr/>
        <a:lstStyle/>
        <a:p>
          <a:pPr latinLnBrk="1"/>
          <a:endParaRPr lang="ko-KR" altLang="en-US"/>
        </a:p>
      </dgm:t>
    </dgm:pt>
    <dgm:pt modelId="{02FDAC45-3C32-4F72-BFC6-AAB98FDC0929}" type="sibTrans" cxnId="{F3A91A1C-F3C5-4AD2-8722-4DE629AFA2AD}">
      <dgm:prSet/>
      <dgm:spPr/>
      <dgm:t>
        <a:bodyPr/>
        <a:lstStyle/>
        <a:p>
          <a:pPr latinLnBrk="1"/>
          <a:endParaRPr lang="ko-KR" altLang="en-US"/>
        </a:p>
      </dgm:t>
    </dgm:pt>
    <dgm:pt modelId="{89600A7D-55F2-4E7D-B60F-31E0A05DE8BC}" type="pres">
      <dgm:prSet presAssocID="{E39F1340-398B-420F-9AD7-677D4F8496D2}" presName="Name0" presStyleCnt="0">
        <dgm:presLayoutVars>
          <dgm:chMax val="7"/>
          <dgm:chPref val="7"/>
          <dgm:dir/>
        </dgm:presLayoutVars>
      </dgm:prSet>
      <dgm:spPr/>
    </dgm:pt>
    <dgm:pt modelId="{2B6E61B7-C435-41A2-9129-372FE078E295}" type="pres">
      <dgm:prSet presAssocID="{E39F1340-398B-420F-9AD7-677D4F8496D2}" presName="Name1" presStyleCnt="0"/>
      <dgm:spPr/>
    </dgm:pt>
    <dgm:pt modelId="{F3C8CA40-DC1E-42C9-88BC-7A2B908FF6E6}" type="pres">
      <dgm:prSet presAssocID="{E39F1340-398B-420F-9AD7-677D4F8496D2}" presName="cycle" presStyleCnt="0"/>
      <dgm:spPr/>
    </dgm:pt>
    <dgm:pt modelId="{797000E8-B3AA-474F-BB5E-E0F9F97FA513}" type="pres">
      <dgm:prSet presAssocID="{E39F1340-398B-420F-9AD7-677D4F8496D2}" presName="srcNode" presStyleLbl="node1" presStyleIdx="0" presStyleCnt="5"/>
      <dgm:spPr/>
    </dgm:pt>
    <dgm:pt modelId="{589CFA3E-6CFF-4D1E-AC30-848B6845B8E5}" type="pres">
      <dgm:prSet presAssocID="{E39F1340-398B-420F-9AD7-677D4F8496D2}" presName="conn" presStyleLbl="parChTrans1D2" presStyleIdx="0" presStyleCnt="1"/>
      <dgm:spPr/>
    </dgm:pt>
    <dgm:pt modelId="{42AED96C-947C-4F4A-8F58-9F64ABA8B2C2}" type="pres">
      <dgm:prSet presAssocID="{E39F1340-398B-420F-9AD7-677D4F8496D2}" presName="extraNode" presStyleLbl="node1" presStyleIdx="0" presStyleCnt="5"/>
      <dgm:spPr/>
    </dgm:pt>
    <dgm:pt modelId="{6503AC29-7A9C-4645-8B34-57554998C5D5}" type="pres">
      <dgm:prSet presAssocID="{E39F1340-398B-420F-9AD7-677D4F8496D2}" presName="dstNode" presStyleLbl="node1" presStyleIdx="0" presStyleCnt="5"/>
      <dgm:spPr/>
    </dgm:pt>
    <dgm:pt modelId="{BB021F32-0B6D-46A2-928F-A35254E4BDC7}" type="pres">
      <dgm:prSet presAssocID="{5B9D4D1C-8E2C-4E97-B7DB-C78B1EE5430A}" presName="text_1" presStyleLbl="node1" presStyleIdx="0" presStyleCnt="5">
        <dgm:presLayoutVars>
          <dgm:bulletEnabled val="1"/>
        </dgm:presLayoutVars>
      </dgm:prSet>
      <dgm:spPr/>
    </dgm:pt>
    <dgm:pt modelId="{914E1FD8-CC30-4024-98C6-A1A0DF23BFB7}" type="pres">
      <dgm:prSet presAssocID="{5B9D4D1C-8E2C-4E97-B7DB-C78B1EE5430A}" presName="accent_1" presStyleCnt="0"/>
      <dgm:spPr/>
    </dgm:pt>
    <dgm:pt modelId="{9AFBE237-54A4-435E-81D9-A50DC7EC43CA}" type="pres">
      <dgm:prSet presAssocID="{5B9D4D1C-8E2C-4E97-B7DB-C78B1EE5430A}" presName="accentRepeatNode" presStyleLbl="solidFgAcc1" presStyleIdx="0" presStyleCnt="5"/>
      <dgm:spPr/>
    </dgm:pt>
    <dgm:pt modelId="{322C291A-E485-472E-B75C-B94269B00DB9}" type="pres">
      <dgm:prSet presAssocID="{090EEC77-19C0-4AC1-B0BE-A62DEAAD1C39}" presName="text_2" presStyleLbl="node1" presStyleIdx="1" presStyleCnt="5">
        <dgm:presLayoutVars>
          <dgm:bulletEnabled val="1"/>
        </dgm:presLayoutVars>
      </dgm:prSet>
      <dgm:spPr/>
    </dgm:pt>
    <dgm:pt modelId="{9F7A9A1B-FB5D-413D-AC4D-3A58C6A217E7}" type="pres">
      <dgm:prSet presAssocID="{090EEC77-19C0-4AC1-B0BE-A62DEAAD1C39}" presName="accent_2" presStyleCnt="0"/>
      <dgm:spPr/>
    </dgm:pt>
    <dgm:pt modelId="{FA2B0A2E-0708-4796-93A6-EA7FA6ABFBAC}" type="pres">
      <dgm:prSet presAssocID="{090EEC77-19C0-4AC1-B0BE-A62DEAAD1C39}" presName="accentRepeatNode" presStyleLbl="solidFgAcc1" presStyleIdx="1" presStyleCnt="5"/>
      <dgm:spPr/>
    </dgm:pt>
    <dgm:pt modelId="{E4D725A0-0769-4DDF-8772-F38AD9EEB6AA}" type="pres">
      <dgm:prSet presAssocID="{5CC554F4-E99C-4496-92AD-5033240CA30F}" presName="text_3" presStyleLbl="node1" presStyleIdx="2" presStyleCnt="5">
        <dgm:presLayoutVars>
          <dgm:bulletEnabled val="1"/>
        </dgm:presLayoutVars>
      </dgm:prSet>
      <dgm:spPr/>
    </dgm:pt>
    <dgm:pt modelId="{9BD3EA33-5677-4501-988D-6D8BEC2690F7}" type="pres">
      <dgm:prSet presAssocID="{5CC554F4-E99C-4496-92AD-5033240CA30F}" presName="accent_3" presStyleCnt="0"/>
      <dgm:spPr/>
    </dgm:pt>
    <dgm:pt modelId="{7516B585-FF37-42E2-8F23-2FC3DC7117D5}" type="pres">
      <dgm:prSet presAssocID="{5CC554F4-E99C-4496-92AD-5033240CA30F}" presName="accentRepeatNode" presStyleLbl="solidFgAcc1" presStyleIdx="2" presStyleCnt="5"/>
      <dgm:spPr/>
    </dgm:pt>
    <dgm:pt modelId="{AB0A3EE6-E47C-4042-8DD2-149D9B47A1A1}" type="pres">
      <dgm:prSet presAssocID="{FC3C810C-9DFE-45FB-BC8B-46B251684158}" presName="text_4" presStyleLbl="node1" presStyleIdx="3" presStyleCnt="5">
        <dgm:presLayoutVars>
          <dgm:bulletEnabled val="1"/>
        </dgm:presLayoutVars>
      </dgm:prSet>
      <dgm:spPr/>
    </dgm:pt>
    <dgm:pt modelId="{AE49749C-EF55-4D08-9BB1-0B43986F371E}" type="pres">
      <dgm:prSet presAssocID="{FC3C810C-9DFE-45FB-BC8B-46B251684158}" presName="accent_4" presStyleCnt="0"/>
      <dgm:spPr/>
    </dgm:pt>
    <dgm:pt modelId="{7ED840AA-1ECB-4C4D-A43C-2ECF51709387}" type="pres">
      <dgm:prSet presAssocID="{FC3C810C-9DFE-45FB-BC8B-46B251684158}" presName="accentRepeatNode" presStyleLbl="solidFgAcc1" presStyleIdx="3" presStyleCnt="5"/>
      <dgm:spPr/>
    </dgm:pt>
    <dgm:pt modelId="{87629DE7-A968-4F61-8459-DD693995BE13}" type="pres">
      <dgm:prSet presAssocID="{BA1FA2B4-23EA-4B03-A733-ABC3D4FE7060}" presName="text_5" presStyleLbl="node1" presStyleIdx="4" presStyleCnt="5">
        <dgm:presLayoutVars>
          <dgm:bulletEnabled val="1"/>
        </dgm:presLayoutVars>
      </dgm:prSet>
      <dgm:spPr/>
    </dgm:pt>
    <dgm:pt modelId="{A1F32A0A-10E7-40BD-97F0-991E1A4F22EB}" type="pres">
      <dgm:prSet presAssocID="{BA1FA2B4-23EA-4B03-A733-ABC3D4FE7060}" presName="accent_5" presStyleCnt="0"/>
      <dgm:spPr/>
    </dgm:pt>
    <dgm:pt modelId="{CFAEB62A-9BAE-4706-9650-4753E0414110}" type="pres">
      <dgm:prSet presAssocID="{BA1FA2B4-23EA-4B03-A733-ABC3D4FE7060}" presName="accentRepeatNode" presStyleLbl="solidFgAcc1" presStyleIdx="4" presStyleCnt="5"/>
      <dgm:spPr/>
    </dgm:pt>
  </dgm:ptLst>
  <dgm:cxnLst>
    <dgm:cxn modelId="{9B322906-DED7-406E-ABAB-3A0E309CBA7E}" type="presOf" srcId="{07C159D2-430B-4D6D-8606-623017C2369E}" destId="{589CFA3E-6CFF-4D1E-AC30-848B6845B8E5}" srcOrd="0" destOrd="0" presId="urn:microsoft.com/office/officeart/2008/layout/VerticalCurvedList"/>
    <dgm:cxn modelId="{0DC53519-F97F-4014-A115-55FEACEDB36F}" type="presOf" srcId="{5B9D4D1C-8E2C-4E97-B7DB-C78B1EE5430A}" destId="{BB021F32-0B6D-46A2-928F-A35254E4BDC7}" srcOrd="0" destOrd="0" presId="urn:microsoft.com/office/officeart/2008/layout/VerticalCurvedList"/>
    <dgm:cxn modelId="{76C5051C-2F83-4D3B-A2C3-D3A800D8AC9A}" type="presOf" srcId="{5CC554F4-E99C-4496-92AD-5033240CA30F}" destId="{E4D725A0-0769-4DDF-8772-F38AD9EEB6AA}" srcOrd="0" destOrd="0" presId="urn:microsoft.com/office/officeart/2008/layout/VerticalCurvedList"/>
    <dgm:cxn modelId="{F3A91A1C-F3C5-4AD2-8722-4DE629AFA2AD}" srcId="{E39F1340-398B-420F-9AD7-677D4F8496D2}" destId="{BA1FA2B4-23EA-4B03-A733-ABC3D4FE7060}" srcOrd="4" destOrd="0" parTransId="{EF4F8E13-E8B4-47C1-BEB1-BC0C4C0F7C75}" sibTransId="{02FDAC45-3C32-4F72-BFC6-AAB98FDC0929}"/>
    <dgm:cxn modelId="{22F9D335-DEF2-4580-BBD3-7F320823DDDC}" srcId="{E39F1340-398B-420F-9AD7-677D4F8496D2}" destId="{FC3C810C-9DFE-45FB-BC8B-46B251684158}" srcOrd="3" destOrd="0" parTransId="{D638B360-366A-4606-9AF0-6CEBE658485C}" sibTransId="{B3C03F55-886F-47B7-A997-5CECAD0F7423}"/>
    <dgm:cxn modelId="{37B60A6F-8F52-4495-B425-ABEC1B501B7D}" type="presOf" srcId="{E39F1340-398B-420F-9AD7-677D4F8496D2}" destId="{89600A7D-55F2-4E7D-B60F-31E0A05DE8BC}" srcOrd="0" destOrd="0" presId="urn:microsoft.com/office/officeart/2008/layout/VerticalCurvedList"/>
    <dgm:cxn modelId="{443C227C-E062-4F33-9551-97F1E86B7CC5}" type="presOf" srcId="{BA1FA2B4-23EA-4B03-A733-ABC3D4FE7060}" destId="{87629DE7-A968-4F61-8459-DD693995BE13}" srcOrd="0" destOrd="0" presId="urn:microsoft.com/office/officeart/2008/layout/VerticalCurvedList"/>
    <dgm:cxn modelId="{C5520891-A573-4A06-997C-8B23360DF29D}" srcId="{E39F1340-398B-420F-9AD7-677D4F8496D2}" destId="{5B9D4D1C-8E2C-4E97-B7DB-C78B1EE5430A}" srcOrd="0" destOrd="0" parTransId="{CAB7F108-378E-41B0-B8AE-5AC73294FEB2}" sibTransId="{07C159D2-430B-4D6D-8606-623017C2369E}"/>
    <dgm:cxn modelId="{F90F9895-DD51-4F32-8A9E-C7E570FB2A42}" srcId="{E39F1340-398B-420F-9AD7-677D4F8496D2}" destId="{5CC554F4-E99C-4496-92AD-5033240CA30F}" srcOrd="2" destOrd="0" parTransId="{95563B74-DF36-4F69-BCBA-AF5E2C83E0EB}" sibTransId="{3C8A2896-CA57-42B6-BD13-54CAB89791C9}"/>
    <dgm:cxn modelId="{6E37AE95-A1BA-4E60-B788-9E1728D3A3B5}" type="presOf" srcId="{090EEC77-19C0-4AC1-B0BE-A62DEAAD1C39}" destId="{322C291A-E485-472E-B75C-B94269B00DB9}" srcOrd="0" destOrd="0" presId="urn:microsoft.com/office/officeart/2008/layout/VerticalCurvedList"/>
    <dgm:cxn modelId="{AC0EC895-9DB8-4209-953F-ABB3D2C306C4}" srcId="{E39F1340-398B-420F-9AD7-677D4F8496D2}" destId="{090EEC77-19C0-4AC1-B0BE-A62DEAAD1C39}" srcOrd="1" destOrd="0" parTransId="{DE0239F2-EAA0-4AB3-AF6C-43A7B3663258}" sibTransId="{437759FE-93E1-4821-9783-A12F56CB7841}"/>
    <dgm:cxn modelId="{4024CDB4-A058-4802-A7F9-34114C4F5EBF}" type="presOf" srcId="{FC3C810C-9DFE-45FB-BC8B-46B251684158}" destId="{AB0A3EE6-E47C-4042-8DD2-149D9B47A1A1}" srcOrd="0" destOrd="0" presId="urn:microsoft.com/office/officeart/2008/layout/VerticalCurvedList"/>
    <dgm:cxn modelId="{3E76C18F-F710-488B-ADA1-7C62AD180F1B}" type="presParOf" srcId="{89600A7D-55F2-4E7D-B60F-31E0A05DE8BC}" destId="{2B6E61B7-C435-41A2-9129-372FE078E295}" srcOrd="0" destOrd="0" presId="urn:microsoft.com/office/officeart/2008/layout/VerticalCurvedList"/>
    <dgm:cxn modelId="{D3924DD8-A4F0-460F-969E-D9B6225EDD0F}" type="presParOf" srcId="{2B6E61B7-C435-41A2-9129-372FE078E295}" destId="{F3C8CA40-DC1E-42C9-88BC-7A2B908FF6E6}" srcOrd="0" destOrd="0" presId="urn:microsoft.com/office/officeart/2008/layout/VerticalCurvedList"/>
    <dgm:cxn modelId="{42D4F572-3D68-469C-95D2-1555D30979A1}" type="presParOf" srcId="{F3C8CA40-DC1E-42C9-88BC-7A2B908FF6E6}" destId="{797000E8-B3AA-474F-BB5E-E0F9F97FA513}" srcOrd="0" destOrd="0" presId="urn:microsoft.com/office/officeart/2008/layout/VerticalCurvedList"/>
    <dgm:cxn modelId="{FA54432A-AE97-49E6-93DE-C5F6329E95B3}" type="presParOf" srcId="{F3C8CA40-DC1E-42C9-88BC-7A2B908FF6E6}" destId="{589CFA3E-6CFF-4D1E-AC30-848B6845B8E5}" srcOrd="1" destOrd="0" presId="urn:microsoft.com/office/officeart/2008/layout/VerticalCurvedList"/>
    <dgm:cxn modelId="{BAE6778E-563A-4AA4-B582-AD136BA1C1B9}" type="presParOf" srcId="{F3C8CA40-DC1E-42C9-88BC-7A2B908FF6E6}" destId="{42AED96C-947C-4F4A-8F58-9F64ABA8B2C2}" srcOrd="2" destOrd="0" presId="urn:microsoft.com/office/officeart/2008/layout/VerticalCurvedList"/>
    <dgm:cxn modelId="{A9197845-C503-4070-8B6E-86CBE7A768D6}" type="presParOf" srcId="{F3C8CA40-DC1E-42C9-88BC-7A2B908FF6E6}" destId="{6503AC29-7A9C-4645-8B34-57554998C5D5}" srcOrd="3" destOrd="0" presId="urn:microsoft.com/office/officeart/2008/layout/VerticalCurvedList"/>
    <dgm:cxn modelId="{3013AC6E-79FF-40C0-B9D6-CADADF39E723}" type="presParOf" srcId="{2B6E61B7-C435-41A2-9129-372FE078E295}" destId="{BB021F32-0B6D-46A2-928F-A35254E4BDC7}" srcOrd="1" destOrd="0" presId="urn:microsoft.com/office/officeart/2008/layout/VerticalCurvedList"/>
    <dgm:cxn modelId="{BD71FF5C-C5C5-47E6-A2CD-EAA0A68B32B4}" type="presParOf" srcId="{2B6E61B7-C435-41A2-9129-372FE078E295}" destId="{914E1FD8-CC30-4024-98C6-A1A0DF23BFB7}" srcOrd="2" destOrd="0" presId="urn:microsoft.com/office/officeart/2008/layout/VerticalCurvedList"/>
    <dgm:cxn modelId="{8BB4E673-057E-48BF-81A4-0AE87D3A2F02}" type="presParOf" srcId="{914E1FD8-CC30-4024-98C6-A1A0DF23BFB7}" destId="{9AFBE237-54A4-435E-81D9-A50DC7EC43CA}" srcOrd="0" destOrd="0" presId="urn:microsoft.com/office/officeart/2008/layout/VerticalCurvedList"/>
    <dgm:cxn modelId="{9B5881D7-2111-48F5-B17E-2353DAED432B}" type="presParOf" srcId="{2B6E61B7-C435-41A2-9129-372FE078E295}" destId="{322C291A-E485-472E-B75C-B94269B00DB9}" srcOrd="3" destOrd="0" presId="urn:microsoft.com/office/officeart/2008/layout/VerticalCurvedList"/>
    <dgm:cxn modelId="{CE2B1B99-D2D8-465F-B90B-1D2CCEC80747}" type="presParOf" srcId="{2B6E61B7-C435-41A2-9129-372FE078E295}" destId="{9F7A9A1B-FB5D-413D-AC4D-3A58C6A217E7}" srcOrd="4" destOrd="0" presId="urn:microsoft.com/office/officeart/2008/layout/VerticalCurvedList"/>
    <dgm:cxn modelId="{AC057CD0-FAED-4239-BE43-5B436CA22614}" type="presParOf" srcId="{9F7A9A1B-FB5D-413D-AC4D-3A58C6A217E7}" destId="{FA2B0A2E-0708-4796-93A6-EA7FA6ABFBAC}" srcOrd="0" destOrd="0" presId="urn:microsoft.com/office/officeart/2008/layout/VerticalCurvedList"/>
    <dgm:cxn modelId="{FD4082E3-102C-4CFC-B7C3-75FD50C875A9}" type="presParOf" srcId="{2B6E61B7-C435-41A2-9129-372FE078E295}" destId="{E4D725A0-0769-4DDF-8772-F38AD9EEB6AA}" srcOrd="5" destOrd="0" presId="urn:microsoft.com/office/officeart/2008/layout/VerticalCurvedList"/>
    <dgm:cxn modelId="{C12E8F0F-B659-4502-8C70-7B879C5468D5}" type="presParOf" srcId="{2B6E61B7-C435-41A2-9129-372FE078E295}" destId="{9BD3EA33-5677-4501-988D-6D8BEC2690F7}" srcOrd="6" destOrd="0" presId="urn:microsoft.com/office/officeart/2008/layout/VerticalCurvedList"/>
    <dgm:cxn modelId="{867E0B70-A559-4DD5-BB5B-757C2F083D55}" type="presParOf" srcId="{9BD3EA33-5677-4501-988D-6D8BEC2690F7}" destId="{7516B585-FF37-42E2-8F23-2FC3DC7117D5}" srcOrd="0" destOrd="0" presId="urn:microsoft.com/office/officeart/2008/layout/VerticalCurvedList"/>
    <dgm:cxn modelId="{CC13D935-AF17-4049-9E40-8492FE454BEC}" type="presParOf" srcId="{2B6E61B7-C435-41A2-9129-372FE078E295}" destId="{AB0A3EE6-E47C-4042-8DD2-149D9B47A1A1}" srcOrd="7" destOrd="0" presId="urn:microsoft.com/office/officeart/2008/layout/VerticalCurvedList"/>
    <dgm:cxn modelId="{6CF6C0F9-9FBB-4348-AEBB-98E5A61833A3}" type="presParOf" srcId="{2B6E61B7-C435-41A2-9129-372FE078E295}" destId="{AE49749C-EF55-4D08-9BB1-0B43986F371E}" srcOrd="8" destOrd="0" presId="urn:microsoft.com/office/officeart/2008/layout/VerticalCurvedList"/>
    <dgm:cxn modelId="{19C2AAF4-3DF0-4676-AA23-67347F1382CD}" type="presParOf" srcId="{AE49749C-EF55-4D08-9BB1-0B43986F371E}" destId="{7ED840AA-1ECB-4C4D-A43C-2ECF51709387}" srcOrd="0" destOrd="0" presId="urn:microsoft.com/office/officeart/2008/layout/VerticalCurvedList"/>
    <dgm:cxn modelId="{B110F562-9EC2-46A2-A050-B9CE83C50E14}" type="presParOf" srcId="{2B6E61B7-C435-41A2-9129-372FE078E295}" destId="{87629DE7-A968-4F61-8459-DD693995BE13}" srcOrd="9" destOrd="0" presId="urn:microsoft.com/office/officeart/2008/layout/VerticalCurvedList"/>
    <dgm:cxn modelId="{1D1EE6A0-0DDA-4056-983F-E63F65861ED8}" type="presParOf" srcId="{2B6E61B7-C435-41A2-9129-372FE078E295}" destId="{A1F32A0A-10E7-40BD-97F0-991E1A4F22EB}" srcOrd="10" destOrd="0" presId="urn:microsoft.com/office/officeart/2008/layout/VerticalCurvedList"/>
    <dgm:cxn modelId="{2FEF5113-0BCF-4151-A3EE-6A4B3F18ACFA}" type="presParOf" srcId="{A1F32A0A-10E7-40BD-97F0-991E1A4F22EB}" destId="{CFAEB62A-9BAE-4706-9650-4753E041411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4CAAD-8875-494B-A895-B65BDEEADFE5}">
      <dsp:nvSpPr>
        <dsp:cNvPr id="0" name=""/>
        <dsp:cNvSpPr/>
      </dsp:nvSpPr>
      <dsp:spPr>
        <a:xfrm>
          <a:off x="1177" y="0"/>
          <a:ext cx="706501" cy="625743"/>
        </a:xfrm>
        <a:prstGeom prst="up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755848-B4D0-4266-AE14-BF57271708B8}">
      <dsp:nvSpPr>
        <dsp:cNvPr id="0" name=""/>
        <dsp:cNvSpPr/>
      </dsp:nvSpPr>
      <dsp:spPr>
        <a:xfrm>
          <a:off x="728874" y="0"/>
          <a:ext cx="1198912" cy="625743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itchFamily="50" charset="-127"/>
              <a:ea typeface="돋움" pitchFamily="50" charset="-127"/>
            </a:rPr>
            <a:t>텀블러</a:t>
          </a:r>
        </a:p>
      </dsp:txBody>
      <dsp:txXfrm>
        <a:off x="728874" y="0"/>
        <a:ext cx="1198912" cy="625743"/>
      </dsp:txXfrm>
    </dsp:sp>
    <dsp:sp modelId="{0EDEB811-5544-430F-9025-50493DBB5FD1}">
      <dsp:nvSpPr>
        <dsp:cNvPr id="0" name=""/>
        <dsp:cNvSpPr/>
      </dsp:nvSpPr>
      <dsp:spPr>
        <a:xfrm>
          <a:off x="213128" y="677889"/>
          <a:ext cx="706501" cy="625743"/>
        </a:xfrm>
        <a:prstGeom prst="downArrow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3CD853-0799-4AEB-9A30-22CF65FF4C02}">
      <dsp:nvSpPr>
        <dsp:cNvPr id="0" name=""/>
        <dsp:cNvSpPr/>
      </dsp:nvSpPr>
      <dsp:spPr>
        <a:xfrm>
          <a:off x="940825" y="677889"/>
          <a:ext cx="1198912" cy="625743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itchFamily="50" charset="-127"/>
              <a:ea typeface="돋움" pitchFamily="50" charset="-127"/>
            </a:rPr>
            <a:t>손수건</a:t>
          </a:r>
        </a:p>
      </dsp:txBody>
      <dsp:txXfrm>
        <a:off x="940825" y="677889"/>
        <a:ext cx="1198912" cy="6257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9CFA3E-6CFF-4D1E-AC30-848B6845B8E5}">
      <dsp:nvSpPr>
        <dsp:cNvPr id="0" name=""/>
        <dsp:cNvSpPr/>
      </dsp:nvSpPr>
      <dsp:spPr>
        <a:xfrm>
          <a:off x="-2684583" y="-414075"/>
          <a:ext cx="3204168" cy="3204168"/>
        </a:xfrm>
        <a:prstGeom prst="blockArc">
          <a:avLst>
            <a:gd name="adj1" fmla="val 18900000"/>
            <a:gd name="adj2" fmla="val 2700000"/>
            <a:gd name="adj3" fmla="val 674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21F32-0B6D-46A2-928F-A35254E4BDC7}">
      <dsp:nvSpPr>
        <dsp:cNvPr id="0" name=""/>
        <dsp:cNvSpPr/>
      </dsp:nvSpPr>
      <dsp:spPr>
        <a:xfrm>
          <a:off x="228558" y="148453"/>
          <a:ext cx="2213134" cy="2970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821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거절하기</a:t>
          </a:r>
        </a:p>
      </dsp:txBody>
      <dsp:txXfrm>
        <a:off x="228558" y="148453"/>
        <a:ext cx="2213134" cy="297097"/>
      </dsp:txXfrm>
    </dsp:sp>
    <dsp:sp modelId="{9AFBE237-54A4-435E-81D9-A50DC7EC43CA}">
      <dsp:nvSpPr>
        <dsp:cNvPr id="0" name=""/>
        <dsp:cNvSpPr/>
      </dsp:nvSpPr>
      <dsp:spPr>
        <a:xfrm>
          <a:off x="42872" y="111316"/>
          <a:ext cx="371371" cy="3713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22C291A-E485-472E-B75C-B94269B00DB9}">
      <dsp:nvSpPr>
        <dsp:cNvPr id="0" name=""/>
        <dsp:cNvSpPr/>
      </dsp:nvSpPr>
      <dsp:spPr>
        <a:xfrm>
          <a:off x="441449" y="593956"/>
          <a:ext cx="2000243" cy="2970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821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줄이기</a:t>
          </a:r>
        </a:p>
      </dsp:txBody>
      <dsp:txXfrm>
        <a:off x="441449" y="593956"/>
        <a:ext cx="2000243" cy="297097"/>
      </dsp:txXfrm>
    </dsp:sp>
    <dsp:sp modelId="{FA2B0A2E-0708-4796-93A6-EA7FA6ABFBAC}">
      <dsp:nvSpPr>
        <dsp:cNvPr id="0" name=""/>
        <dsp:cNvSpPr/>
      </dsp:nvSpPr>
      <dsp:spPr>
        <a:xfrm>
          <a:off x="255763" y="556819"/>
          <a:ext cx="371371" cy="3713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D725A0-0769-4DDF-8772-F38AD9EEB6AA}">
      <dsp:nvSpPr>
        <dsp:cNvPr id="0" name=""/>
        <dsp:cNvSpPr/>
      </dsp:nvSpPr>
      <dsp:spPr>
        <a:xfrm>
          <a:off x="506790" y="1039460"/>
          <a:ext cx="1934903" cy="29709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821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재사용하기</a:t>
          </a:r>
        </a:p>
      </dsp:txBody>
      <dsp:txXfrm>
        <a:off x="506790" y="1039460"/>
        <a:ext cx="1934903" cy="297097"/>
      </dsp:txXfrm>
    </dsp:sp>
    <dsp:sp modelId="{7516B585-FF37-42E2-8F23-2FC3DC7117D5}">
      <dsp:nvSpPr>
        <dsp:cNvPr id="0" name=""/>
        <dsp:cNvSpPr/>
      </dsp:nvSpPr>
      <dsp:spPr>
        <a:xfrm>
          <a:off x="321104" y="1002323"/>
          <a:ext cx="371371" cy="3713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0A3EE6-E47C-4042-8DD2-149D9B47A1A1}">
      <dsp:nvSpPr>
        <dsp:cNvPr id="0" name=""/>
        <dsp:cNvSpPr/>
      </dsp:nvSpPr>
      <dsp:spPr>
        <a:xfrm>
          <a:off x="441449" y="1484963"/>
          <a:ext cx="2000243" cy="29709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821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재활용하기</a:t>
          </a:r>
        </a:p>
      </dsp:txBody>
      <dsp:txXfrm>
        <a:off x="441449" y="1484963"/>
        <a:ext cx="2000243" cy="297097"/>
      </dsp:txXfrm>
    </dsp:sp>
    <dsp:sp modelId="{7ED840AA-1ECB-4C4D-A43C-2ECF51709387}">
      <dsp:nvSpPr>
        <dsp:cNvPr id="0" name=""/>
        <dsp:cNvSpPr/>
      </dsp:nvSpPr>
      <dsp:spPr>
        <a:xfrm>
          <a:off x="255763" y="1447826"/>
          <a:ext cx="371371" cy="3713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629DE7-A968-4F61-8459-DD693995BE13}">
      <dsp:nvSpPr>
        <dsp:cNvPr id="0" name=""/>
        <dsp:cNvSpPr/>
      </dsp:nvSpPr>
      <dsp:spPr>
        <a:xfrm>
          <a:off x="228558" y="1930467"/>
          <a:ext cx="2213134" cy="29709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821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썩히기</a:t>
          </a:r>
        </a:p>
      </dsp:txBody>
      <dsp:txXfrm>
        <a:off x="228558" y="1930467"/>
        <a:ext cx="2213134" cy="297097"/>
      </dsp:txXfrm>
    </dsp:sp>
    <dsp:sp modelId="{CFAEB62A-9BAE-4706-9650-4753E0414110}">
      <dsp:nvSpPr>
        <dsp:cNvPr id="0" name=""/>
        <dsp:cNvSpPr/>
      </dsp:nvSpPr>
      <dsp:spPr>
        <a:xfrm>
          <a:off x="42872" y="1893329"/>
          <a:ext cx="371371" cy="3713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B6549-EBE0-441B-BA2C-1771F201C148}" type="datetimeFigureOut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367A5-3890-4CC6-AFE5-44E0ADAEF3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7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A367A5-3890-4CC6-AFE5-44E0ADAEF35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144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A367A5-3890-4CC6-AFE5-44E0ADAEF35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5529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C789-E775-4B9C-BD66-3900EDC767F5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71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BFA5-AD61-41AB-A4A1-4FBDB628DBE7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742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251E8-5BF7-4FAF-8A74-E671681F5D59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311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815340"/>
            <a:ext cx="9906000" cy="334545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팔각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 flipH="1">
            <a:off x="681038" y="0"/>
            <a:ext cx="8543925" cy="1149885"/>
          </a:xfrm>
          <a:prstGeom prst="oct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6002" cy="1149885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궁서" panose="02030600000101010101" pitchFamily="18" charset="-127"/>
                <a:ea typeface="궁서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905E4-C150-D29F-C92E-7D06A08D34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B3CE0-4EBC-4956-AB5E-8FB3D0A5C5D8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EAC5D-913E-92A9-B750-B724C769F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E4829-142A-F5A1-8BAD-C7A872DB9D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466FD0AE-1026-4D5D-A5E0-9416B761CCD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91105AB6-1FB5-AA21-2F63-ABA91F9050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48" y="6295935"/>
            <a:ext cx="613761" cy="42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46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9D69-994C-4649-9492-482E7986299E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3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DB72E-1CDE-43F8-928E-3C6081926F02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12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9038-9886-4023-AA79-18959074A0E1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728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F5AF7-F997-468D-91EF-E012AFC5A3F2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958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B1DC-73BA-4F07-8598-9BEF9B6BDECC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5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130B-47D5-455F-8DEF-B2A6601DF840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911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32A71-4B55-4A7B-AACC-A1A3BB67615A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35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A9D07-7591-4542-9A3C-9B520CBA0A7B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28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사각형: 잘린 한쪽 모서리 1">
            <a:extLst>
              <a:ext uri="{FF2B5EF4-FFF2-40B4-BE49-F238E27FC236}">
                <a16:creationId xmlns:a16="http://schemas.microsoft.com/office/drawing/2014/main" id="{BD66E83D-5333-4BD6-A9EA-FD851A708845}"/>
              </a:ext>
            </a:extLst>
          </p:cNvPr>
          <p:cNvSpPr/>
          <p:nvPr/>
        </p:nvSpPr>
        <p:spPr>
          <a:xfrm>
            <a:off x="-112358" y="0"/>
            <a:ext cx="4751196" cy="6943411"/>
          </a:xfrm>
          <a:prstGeom prst="snip1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4B825E-8D98-D01A-BB53-1103961895E0}"/>
              </a:ext>
            </a:extLst>
          </p:cNvPr>
          <p:cNvSpPr txBox="1"/>
          <p:nvPr/>
        </p:nvSpPr>
        <p:spPr>
          <a:xfrm>
            <a:off x="1215736" y="2453804"/>
            <a:ext cx="7474527" cy="2035801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Zero Waste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C5C2ED-7EFA-12E8-3D24-10BB1BE760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428" y="95444"/>
            <a:ext cx="1226572" cy="85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0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1ED137DD-7D66-F3A5-9A20-2510B2813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14935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7B786E6-D492-A9AC-B3E5-1B955105791D}"/>
              </a:ext>
            </a:extLst>
          </p:cNvPr>
          <p:cNvSpPr/>
          <p:nvPr/>
        </p:nvSpPr>
        <p:spPr>
          <a:xfrm flipH="1">
            <a:off x="1400974" y="2060295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지연 5">
            <a:extLst>
              <a:ext uri="{FF2B5EF4-FFF2-40B4-BE49-F238E27FC236}">
                <a16:creationId xmlns:a16="http://schemas.microsoft.com/office/drawing/2014/main" id="{9387402A-CE88-537D-9460-B97A4AEC086A}"/>
              </a:ext>
            </a:extLst>
          </p:cNvPr>
          <p:cNvSpPr/>
          <p:nvPr/>
        </p:nvSpPr>
        <p:spPr>
          <a:xfrm>
            <a:off x="1070628" y="1607736"/>
            <a:ext cx="999331" cy="807444"/>
          </a:xfrm>
          <a:prstGeom prst="flowChartDelay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94D42A-D2B8-36AF-E8C0-A77F296E6613}"/>
              </a:ext>
            </a:extLst>
          </p:cNvPr>
          <p:cNvSpPr txBox="1"/>
          <p:nvPr/>
        </p:nvSpPr>
        <p:spPr>
          <a:xfrm>
            <a:off x="2157756" y="1765872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제로 </a:t>
            </a:r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웨이스트란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L 도형 7">
            <a:extLst>
              <a:ext uri="{FF2B5EF4-FFF2-40B4-BE49-F238E27FC236}">
                <a16:creationId xmlns:a16="http://schemas.microsoft.com/office/drawing/2014/main" id="{0190AEF4-3237-FD97-554E-2EA9BAE49672}"/>
              </a:ext>
            </a:extLst>
          </p:cNvPr>
          <p:cNvSpPr/>
          <p:nvPr/>
        </p:nvSpPr>
        <p:spPr>
          <a:xfrm flipH="1">
            <a:off x="1400974" y="3206917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순서도: 지연 8">
            <a:extLst>
              <a:ext uri="{FF2B5EF4-FFF2-40B4-BE49-F238E27FC236}">
                <a16:creationId xmlns:a16="http://schemas.microsoft.com/office/drawing/2014/main" id="{D5BD764F-46A4-5FDC-53C5-211B8CB45188}"/>
              </a:ext>
            </a:extLst>
          </p:cNvPr>
          <p:cNvSpPr/>
          <p:nvPr/>
        </p:nvSpPr>
        <p:spPr>
          <a:xfrm>
            <a:off x="1070628" y="2754358"/>
            <a:ext cx="999331" cy="807444"/>
          </a:xfrm>
          <a:prstGeom prst="flowChartDelay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DCEDD86C-5CC0-1210-92D5-9D48B3107997}"/>
              </a:ext>
            </a:extLst>
          </p:cNvPr>
          <p:cNvSpPr/>
          <p:nvPr/>
        </p:nvSpPr>
        <p:spPr>
          <a:xfrm flipH="1">
            <a:off x="1400974" y="4353539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지연 11">
            <a:extLst>
              <a:ext uri="{FF2B5EF4-FFF2-40B4-BE49-F238E27FC236}">
                <a16:creationId xmlns:a16="http://schemas.microsoft.com/office/drawing/2014/main" id="{65E04CB3-4C04-AF0C-E988-17991F7583D3}"/>
              </a:ext>
            </a:extLst>
          </p:cNvPr>
          <p:cNvSpPr/>
          <p:nvPr/>
        </p:nvSpPr>
        <p:spPr>
          <a:xfrm>
            <a:off x="1070628" y="3900980"/>
            <a:ext cx="999331" cy="807444"/>
          </a:xfrm>
          <a:prstGeom prst="flowChartDelay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4" name="L 도형 13">
            <a:extLst>
              <a:ext uri="{FF2B5EF4-FFF2-40B4-BE49-F238E27FC236}">
                <a16:creationId xmlns:a16="http://schemas.microsoft.com/office/drawing/2014/main" id="{C2B80A83-BC66-123F-CC2C-0A538CAA1CAA}"/>
              </a:ext>
            </a:extLst>
          </p:cNvPr>
          <p:cNvSpPr/>
          <p:nvPr/>
        </p:nvSpPr>
        <p:spPr>
          <a:xfrm flipH="1">
            <a:off x="1400974" y="5505797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순서도: 지연 14">
            <a:extLst>
              <a:ext uri="{FF2B5EF4-FFF2-40B4-BE49-F238E27FC236}">
                <a16:creationId xmlns:a16="http://schemas.microsoft.com/office/drawing/2014/main" id="{7423549F-9AE9-E31D-5297-A310633FEB03}"/>
              </a:ext>
            </a:extLst>
          </p:cNvPr>
          <p:cNvSpPr/>
          <p:nvPr/>
        </p:nvSpPr>
        <p:spPr>
          <a:xfrm>
            <a:off x="1070628" y="5053238"/>
            <a:ext cx="999331" cy="807444"/>
          </a:xfrm>
          <a:prstGeom prst="flowChartDelay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0357AF-3AC7-BF7A-5482-11A4D08ECB9E}"/>
              </a:ext>
            </a:extLst>
          </p:cNvPr>
          <p:cNvSpPr txBox="1"/>
          <p:nvPr/>
        </p:nvSpPr>
        <p:spPr>
          <a:xfrm>
            <a:off x="2157756" y="2910484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제로 </a:t>
            </a:r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웨이스트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 실천방안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021B3B-4C4A-B75D-E97F-C90BC3E8FC17}"/>
              </a:ext>
            </a:extLst>
          </p:cNvPr>
          <p:cNvSpPr txBox="1"/>
          <p:nvPr/>
        </p:nvSpPr>
        <p:spPr>
          <a:xfrm>
            <a:off x="2157755" y="4055141"/>
            <a:ext cx="3922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연도별 친환경 제품 성장률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A6C3EC-5811-ECE1-A8D6-30B7A6109913}"/>
              </a:ext>
            </a:extLst>
          </p:cNvPr>
          <p:cNvSpPr txBox="1"/>
          <p:nvPr/>
        </p:nvSpPr>
        <p:spPr>
          <a:xfrm>
            <a:off x="2157756" y="5217003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5R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원칙 및 재활용 자원</a:t>
            </a:r>
          </a:p>
        </p:txBody>
      </p:sp>
      <p:sp>
        <p:nvSpPr>
          <p:cNvPr id="16" name="슬라이드 번호 개체 틀 15">
            <a:extLst>
              <a:ext uri="{FF2B5EF4-FFF2-40B4-BE49-F238E27FC236}">
                <a16:creationId xmlns:a16="http://schemas.microsoft.com/office/drawing/2014/main" id="{023007B5-7177-411B-8248-5765CD48CA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0FA57B1-D95B-4E6A-B51D-24A28BB2BB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96" t="3190" r="3901" b="69564"/>
          <a:stretch/>
        </p:blipFill>
        <p:spPr>
          <a:xfrm>
            <a:off x="7473784" y="1491413"/>
            <a:ext cx="1607736" cy="148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8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2874BEED-E809-241E-5BD3-C74FE6504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14935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제로 </a:t>
            </a:r>
            <a:r>
              <a:rPr lang="ko-KR" altLang="en-US" dirty="0" err="1"/>
              <a:t>웨이스트란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ACDB2B1C-77F9-C988-12A9-79F8FCFFD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90" y="1279720"/>
            <a:ext cx="8850584" cy="2149280"/>
          </a:xfrm>
        </p:spPr>
        <p:txBody>
          <a:bodyPr>
            <a:noAutofit/>
          </a:bodyPr>
          <a:lstStyle/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Zero Waste</a:t>
            </a:r>
          </a:p>
          <a:p>
            <a:pPr marL="723900" lvl="1" indent="-36195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Zero Waste is designing and managing products and processes to systematically avoid and eliminate the volume and toxicity of waste and materials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9EA3A6DE-7BC6-96AD-5044-7286E9783DDB}"/>
              </a:ext>
            </a:extLst>
          </p:cNvPr>
          <p:cNvSpPr txBox="1">
            <a:spLocks/>
          </p:cNvSpPr>
          <p:nvPr/>
        </p:nvSpPr>
        <p:spPr>
          <a:xfrm>
            <a:off x="379588" y="3429001"/>
            <a:ext cx="7377741" cy="26368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제로 </a:t>
            </a:r>
            <a:r>
              <a:rPr lang="ko-KR" altLang="en-US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웨이스트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2788" lvl="1" indent="-35083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제로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웨이스트란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환경오염의 주범이 되는 플라스틱 등의 사용을 최소화하는 생활방식</a:t>
            </a:r>
          </a:p>
          <a:p>
            <a:pPr marL="712788" lvl="1" indent="-35083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제품의 생산부터 소비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폐기까지 모든 단계에서 쓰레기를 줄이고 환경을 보호하는 지속 가능한 미래를 위한 실천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70A73009-3435-7C80-7101-AF3B79B41EB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87957" y="4459681"/>
            <a:ext cx="1662533" cy="1279384"/>
          </a:xfrm>
          <a:prstGeom prst="rect">
            <a:avLst/>
          </a:prstGeom>
        </p:spPr>
      </p:pic>
      <p:sp>
        <p:nvSpPr>
          <p:cNvPr id="8" name="슬라이드 번호 개체 틀 7">
            <a:extLst>
              <a:ext uri="{FF2B5EF4-FFF2-40B4-BE49-F238E27FC236}">
                <a16:creationId xmlns:a16="http://schemas.microsoft.com/office/drawing/2014/main" id="{BDE63815-8EA6-44E9-A530-9A701C096F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326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한쪽 모서리 4">
            <a:extLst>
              <a:ext uri="{FF2B5EF4-FFF2-40B4-BE49-F238E27FC236}">
                <a16:creationId xmlns:a16="http://schemas.microsoft.com/office/drawing/2014/main" id="{5976F3B3-EBA2-27E3-A54F-9AD5B2AD4847}"/>
              </a:ext>
            </a:extLst>
          </p:cNvPr>
          <p:cNvSpPr/>
          <p:nvPr/>
        </p:nvSpPr>
        <p:spPr>
          <a:xfrm>
            <a:off x="304799" y="2672559"/>
            <a:ext cx="1348510" cy="1728000"/>
          </a:xfrm>
          <a:prstGeom prst="round1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생산 및 소비</a:t>
            </a:r>
          </a:p>
        </p:txBody>
      </p:sp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21B9CE49-939D-4760-7606-716B135D7D02}"/>
              </a:ext>
            </a:extLst>
          </p:cNvPr>
          <p:cNvSpPr/>
          <p:nvPr/>
        </p:nvSpPr>
        <p:spPr>
          <a:xfrm>
            <a:off x="304799" y="4403668"/>
            <a:ext cx="1348510" cy="1720042"/>
          </a:xfrm>
          <a:prstGeom prst="round1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재활용</a:t>
            </a:r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67ABBB09-1920-F328-D139-47921CB71492}"/>
              </a:ext>
            </a:extLst>
          </p:cNvPr>
          <p:cNvSpPr/>
          <p:nvPr/>
        </p:nvSpPr>
        <p:spPr>
          <a:xfrm>
            <a:off x="1651136" y="1587567"/>
            <a:ext cx="3963600" cy="1085913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하트 8">
            <a:extLst>
              <a:ext uri="{FF2B5EF4-FFF2-40B4-BE49-F238E27FC236}">
                <a16:creationId xmlns:a16="http://schemas.microsoft.com/office/drawing/2014/main" id="{66E508C2-FB4E-243D-B0E1-460B206B99A7}"/>
              </a:ext>
            </a:extLst>
          </p:cNvPr>
          <p:cNvSpPr/>
          <p:nvPr/>
        </p:nvSpPr>
        <p:spPr>
          <a:xfrm>
            <a:off x="1670050" y="1765636"/>
            <a:ext cx="3924300" cy="907844"/>
          </a:xfrm>
          <a:prstGeom prst="hear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개인</a:t>
            </a:r>
          </a:p>
        </p:txBody>
      </p:sp>
      <p:sp>
        <p:nvSpPr>
          <p:cNvPr id="21" name="사각형: 잘린 대각선 방향 모서리 20">
            <a:extLst>
              <a:ext uri="{FF2B5EF4-FFF2-40B4-BE49-F238E27FC236}">
                <a16:creationId xmlns:a16="http://schemas.microsoft.com/office/drawing/2014/main" id="{5AF275BA-3773-CE92-C6C8-2EA0B5CBF1F5}"/>
              </a:ext>
            </a:extLst>
          </p:cNvPr>
          <p:cNvSpPr/>
          <p:nvPr/>
        </p:nvSpPr>
        <p:spPr>
          <a:xfrm>
            <a:off x="5614509" y="1587567"/>
            <a:ext cx="3963600" cy="1085913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2" name="하트 21">
            <a:extLst>
              <a:ext uri="{FF2B5EF4-FFF2-40B4-BE49-F238E27FC236}">
                <a16:creationId xmlns:a16="http://schemas.microsoft.com/office/drawing/2014/main" id="{5D5167B2-CF70-64AA-C486-03BE73B07634}"/>
              </a:ext>
            </a:extLst>
          </p:cNvPr>
          <p:cNvSpPr/>
          <p:nvPr/>
        </p:nvSpPr>
        <p:spPr>
          <a:xfrm>
            <a:off x="5632449" y="1765636"/>
            <a:ext cx="3930651" cy="907844"/>
          </a:xfrm>
          <a:prstGeom prst="hear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기업</a:t>
            </a:r>
          </a:p>
        </p:txBody>
      </p:sp>
      <p:sp>
        <p:nvSpPr>
          <p:cNvPr id="24" name="제목 23">
            <a:extLst>
              <a:ext uri="{FF2B5EF4-FFF2-40B4-BE49-F238E27FC236}">
                <a16:creationId xmlns:a16="http://schemas.microsoft.com/office/drawing/2014/main" id="{DDD80E27-5741-BF14-1A41-E351302D0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14935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제로 </a:t>
            </a:r>
            <a:r>
              <a:rPr lang="ko-KR" altLang="en-US" dirty="0" err="1"/>
              <a:t>웨이스트</a:t>
            </a:r>
            <a:r>
              <a:rPr lang="ko-KR" altLang="en-US" dirty="0"/>
              <a:t> 실천방안</a:t>
            </a:r>
          </a:p>
        </p:txBody>
      </p:sp>
      <p:sp>
        <p:nvSpPr>
          <p:cNvPr id="11" name="슬라이드 번호 개체 틀 10">
            <a:extLst>
              <a:ext uri="{FF2B5EF4-FFF2-40B4-BE49-F238E27FC236}">
                <a16:creationId xmlns:a16="http://schemas.microsoft.com/office/drawing/2014/main" id="{E064A34A-DF7C-4602-8501-94850E54F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graphicFrame>
        <p:nvGraphicFramePr>
          <p:cNvPr id="4" name="내용 개체 틀 4">
            <a:extLst>
              <a:ext uri="{FF2B5EF4-FFF2-40B4-BE49-F238E27FC236}">
                <a16:creationId xmlns:a16="http://schemas.microsoft.com/office/drawing/2014/main" id="{C2960EF5-D256-61ED-D27F-BA8B772604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4237304"/>
              </p:ext>
            </p:extLst>
          </p:nvPr>
        </p:nvGraphicFramePr>
        <p:xfrm>
          <a:off x="1653309" y="2672558"/>
          <a:ext cx="7924800" cy="345910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1879836743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448581041"/>
                    </a:ext>
                  </a:extLst>
                </a:gridCol>
              </a:tblGrid>
              <a:tr h="1729554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과대하게 포장된 제품 구매 거절</a:t>
                      </a:r>
                      <a:r>
                        <a:rPr lang="en-US" altLang="ko-KR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재활용할 수 있거나 리필 가능한 제품 선택</a:t>
                      </a:r>
                      <a:endParaRPr lang="ko-KR" altLang="en-US" dirty="0">
                        <a:effectLst/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친환경 소재 사용 및 제품 경량화</a:t>
                      </a:r>
                      <a:r>
                        <a:rPr lang="en-US" altLang="ko-KR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리필 스테이션 등 재활용 시스템 도입</a:t>
                      </a:r>
                      <a:endParaRPr lang="ko-KR" altLang="en-US" dirty="0">
                        <a:effectLst/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87367"/>
                  </a:ext>
                </a:extLst>
              </a:tr>
              <a:tr h="1729554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분리수거</a:t>
                      </a:r>
                      <a:r>
                        <a:rPr lang="en-US" altLang="ko-KR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재활용품에 디자인을 더해 가치 높이기</a:t>
                      </a:r>
                      <a:r>
                        <a:rPr lang="en-US" altLang="ko-KR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(</a:t>
                      </a: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업사이클링</a:t>
                      </a:r>
                      <a:r>
                        <a:rPr lang="en-US" altLang="ko-KR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)</a:t>
                      </a:r>
                      <a:endParaRPr lang="ko-KR" altLang="en-US" dirty="0">
                        <a:effectLst/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폐기물 재활용 시스템 구축</a:t>
                      </a:r>
                      <a:r>
                        <a:rPr lang="en-US" altLang="ko-KR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생산 공정에서 발생하는 폐기물 최소화</a:t>
                      </a:r>
                      <a:r>
                        <a:rPr lang="en-US" altLang="ko-KR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자원 순환 경제 모델 도입</a:t>
                      </a:r>
                      <a:endParaRPr lang="ko-KR" altLang="en-US" dirty="0">
                        <a:effectLst/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2320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72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454EFBA3-20C5-BCCE-C103-C4AA03B0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14935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연도별 친환경 제품 성장률</a:t>
            </a:r>
          </a:p>
        </p:txBody>
      </p:sp>
      <p:graphicFrame>
        <p:nvGraphicFramePr>
          <p:cNvPr id="9" name="내용 개체 틀 8">
            <a:extLst>
              <a:ext uri="{FF2B5EF4-FFF2-40B4-BE49-F238E27FC236}">
                <a16:creationId xmlns:a16="http://schemas.microsoft.com/office/drawing/2014/main" id="{1809F33C-2315-16DF-4C4C-090BEDE2B4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7144579"/>
              </p:ext>
            </p:extLst>
          </p:nvPr>
        </p:nvGraphicFramePr>
        <p:xfrm>
          <a:off x="660124" y="1527858"/>
          <a:ext cx="8543925" cy="4509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화살표: 갈매기형 수장 1">
            <a:extLst>
              <a:ext uri="{FF2B5EF4-FFF2-40B4-BE49-F238E27FC236}">
                <a16:creationId xmlns:a16="http://schemas.microsoft.com/office/drawing/2014/main" id="{8A7112BD-72A2-A8FF-9679-267F59F3D44A}"/>
              </a:ext>
            </a:extLst>
          </p:cNvPr>
          <p:cNvSpPr/>
          <p:nvPr/>
        </p:nvSpPr>
        <p:spPr>
          <a:xfrm>
            <a:off x="3427625" y="2255258"/>
            <a:ext cx="1806166" cy="584200"/>
          </a:xfrm>
          <a:prstGeom prst="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꾸준한 성장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9A5EA50-835E-495C-BC86-6380DCCABE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397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양쪽 대괄호 17">
            <a:extLst>
              <a:ext uri="{FF2B5EF4-FFF2-40B4-BE49-F238E27FC236}">
                <a16:creationId xmlns:a16="http://schemas.microsoft.com/office/drawing/2014/main" id="{FC0ADC79-3009-428E-8090-FAC16DA7D6A0}"/>
              </a:ext>
            </a:extLst>
          </p:cNvPr>
          <p:cNvSpPr/>
          <p:nvPr/>
        </p:nvSpPr>
        <p:spPr>
          <a:xfrm rot="16200000" flipV="1">
            <a:off x="195815" y="1331394"/>
            <a:ext cx="4660547" cy="4680000"/>
          </a:xfrm>
          <a:prstGeom prst="round1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5CFDCDFA-8BF2-F3C3-4B18-5602357B6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14935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4. 5R </a:t>
            </a:r>
            <a:r>
              <a:rPr lang="ko-KR" altLang="en-US" dirty="0"/>
              <a:t>원칙 및 재활용 자원</a:t>
            </a:r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0237EEDC-9899-678D-CE27-64247FB665CB}"/>
              </a:ext>
            </a:extLst>
          </p:cNvPr>
          <p:cNvSpPr/>
          <p:nvPr/>
        </p:nvSpPr>
        <p:spPr>
          <a:xfrm>
            <a:off x="304677" y="3915223"/>
            <a:ext cx="4442822" cy="190563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50" name="다이어그램 49">
            <a:extLst>
              <a:ext uri="{FF2B5EF4-FFF2-40B4-BE49-F238E27FC236}">
                <a16:creationId xmlns:a16="http://schemas.microsoft.com/office/drawing/2014/main" id="{4FFA03AA-975C-51CA-917E-A459146306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8627793"/>
              </p:ext>
            </p:extLst>
          </p:nvPr>
        </p:nvGraphicFramePr>
        <p:xfrm>
          <a:off x="2595804" y="4378328"/>
          <a:ext cx="2140915" cy="1303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" name="아래쪽 화살표 설명선 12">
            <a:extLst>
              <a:ext uri="{FF2B5EF4-FFF2-40B4-BE49-F238E27FC236}">
                <a16:creationId xmlns:a16="http://schemas.microsoft.com/office/drawing/2014/main" id="{4D6FA351-C9D7-E78E-4A6F-86479AB0B21B}"/>
              </a:ext>
            </a:extLst>
          </p:cNvPr>
          <p:cNvSpPr/>
          <p:nvPr/>
        </p:nvSpPr>
        <p:spPr>
          <a:xfrm rot="19779900">
            <a:off x="912822" y="4243627"/>
            <a:ext cx="1040869" cy="856849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rgbClr val="FFCA7D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유리병</a:t>
            </a:r>
          </a:p>
        </p:txBody>
      </p:sp>
      <p:graphicFrame>
        <p:nvGraphicFramePr>
          <p:cNvPr id="52" name="다이어그램 51">
            <a:extLst>
              <a:ext uri="{FF2B5EF4-FFF2-40B4-BE49-F238E27FC236}">
                <a16:creationId xmlns:a16="http://schemas.microsoft.com/office/drawing/2014/main" id="{DDCCA1DA-3728-186F-C4E7-62D9CFD56B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6221417"/>
              </p:ext>
            </p:extLst>
          </p:nvPr>
        </p:nvGraphicFramePr>
        <p:xfrm>
          <a:off x="2042135" y="1478917"/>
          <a:ext cx="2470220" cy="2376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3" name="화살표: 오각형 52">
            <a:extLst>
              <a:ext uri="{FF2B5EF4-FFF2-40B4-BE49-F238E27FC236}">
                <a16:creationId xmlns:a16="http://schemas.microsoft.com/office/drawing/2014/main" id="{406E1373-0E06-CD4B-C1DC-801AAD2C3AE7}"/>
              </a:ext>
            </a:extLst>
          </p:cNvPr>
          <p:cNvSpPr/>
          <p:nvPr/>
        </p:nvSpPr>
        <p:spPr>
          <a:xfrm>
            <a:off x="501695" y="1800534"/>
            <a:ext cx="1575637" cy="1732785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5R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원칙</a:t>
            </a:r>
          </a:p>
        </p:txBody>
      </p:sp>
      <p:sp>
        <p:nvSpPr>
          <p:cNvPr id="54" name="사다리꼴 53">
            <a:extLst>
              <a:ext uri="{FF2B5EF4-FFF2-40B4-BE49-F238E27FC236}">
                <a16:creationId xmlns:a16="http://schemas.microsoft.com/office/drawing/2014/main" id="{FD607737-B127-DBDF-46A8-515657A98CA8}"/>
              </a:ext>
            </a:extLst>
          </p:cNvPr>
          <p:cNvSpPr/>
          <p:nvPr/>
        </p:nvSpPr>
        <p:spPr>
          <a:xfrm flipH="1">
            <a:off x="698574" y="5106074"/>
            <a:ext cx="1469363" cy="575888"/>
          </a:xfrm>
          <a:prstGeom prst="trapezoid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장바구니</a:t>
            </a:r>
          </a:p>
        </p:txBody>
      </p:sp>
      <p:sp>
        <p:nvSpPr>
          <p:cNvPr id="56" name="양쪽 대괄호 17">
            <a:extLst>
              <a:ext uri="{FF2B5EF4-FFF2-40B4-BE49-F238E27FC236}">
                <a16:creationId xmlns:a16="http://schemas.microsoft.com/office/drawing/2014/main" id="{EE15F96D-5A7B-4144-558B-0793245C3A86}"/>
              </a:ext>
            </a:extLst>
          </p:cNvPr>
          <p:cNvSpPr/>
          <p:nvPr/>
        </p:nvSpPr>
        <p:spPr>
          <a:xfrm rot="5400000" flipH="1" flipV="1">
            <a:off x="5056708" y="1331394"/>
            <a:ext cx="4660547" cy="4680000"/>
          </a:xfrm>
          <a:prstGeom prst="round1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7" name="순서도: 저장 데이터 56">
            <a:extLst>
              <a:ext uri="{FF2B5EF4-FFF2-40B4-BE49-F238E27FC236}">
                <a16:creationId xmlns:a16="http://schemas.microsoft.com/office/drawing/2014/main" id="{7D3279CF-FA7B-01A0-CB1C-66C9AE0D1FBF}"/>
              </a:ext>
            </a:extLst>
          </p:cNvPr>
          <p:cNvSpPr/>
          <p:nvPr/>
        </p:nvSpPr>
        <p:spPr>
          <a:xfrm flipH="1">
            <a:off x="5407021" y="2275259"/>
            <a:ext cx="1850132" cy="530888"/>
          </a:xfrm>
          <a:prstGeom prst="flowChartOnlineStorage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철사</a:t>
            </a:r>
          </a:p>
        </p:txBody>
      </p:sp>
      <p:sp>
        <p:nvSpPr>
          <p:cNvPr id="58" name="사각형: 모서리가 접힌 도형 57">
            <a:extLst>
              <a:ext uri="{FF2B5EF4-FFF2-40B4-BE49-F238E27FC236}">
                <a16:creationId xmlns:a16="http://schemas.microsoft.com/office/drawing/2014/main" id="{05786E5F-6581-B1B0-37CB-FD87EB08D2EA}"/>
              </a:ext>
            </a:extLst>
          </p:cNvPr>
          <p:cNvSpPr/>
          <p:nvPr/>
        </p:nvSpPr>
        <p:spPr>
          <a:xfrm>
            <a:off x="7498936" y="2275259"/>
            <a:ext cx="1850132" cy="530888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못</a:t>
            </a:r>
          </a:p>
        </p:txBody>
      </p:sp>
      <p:sp>
        <p:nvSpPr>
          <p:cNvPr id="59" name="배지 58">
            <a:extLst>
              <a:ext uri="{FF2B5EF4-FFF2-40B4-BE49-F238E27FC236}">
                <a16:creationId xmlns:a16="http://schemas.microsoft.com/office/drawing/2014/main" id="{14AF1100-9BE4-4F32-38EE-83B122D9E82F}"/>
              </a:ext>
            </a:extLst>
          </p:cNvPr>
          <p:cNvSpPr/>
          <p:nvPr/>
        </p:nvSpPr>
        <p:spPr>
          <a:xfrm flipH="1">
            <a:off x="6031896" y="1432699"/>
            <a:ext cx="2710170" cy="530888"/>
          </a:xfrm>
          <a:prstGeom prst="plaque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재활용 자원</a:t>
            </a:r>
          </a:p>
        </p:txBody>
      </p:sp>
      <p:sp>
        <p:nvSpPr>
          <p:cNvPr id="60" name="대각선 방향의 모서리가 둥근 사각형 10">
            <a:extLst>
              <a:ext uri="{FF2B5EF4-FFF2-40B4-BE49-F238E27FC236}">
                <a16:creationId xmlns:a16="http://schemas.microsoft.com/office/drawing/2014/main" id="{D4CA99B4-13EA-D648-F49A-0820B3613009}"/>
              </a:ext>
            </a:extLst>
          </p:cNvPr>
          <p:cNvSpPr/>
          <p:nvPr/>
        </p:nvSpPr>
        <p:spPr>
          <a:xfrm>
            <a:off x="5407021" y="3978068"/>
            <a:ext cx="1850132" cy="530888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타이어</a:t>
            </a:r>
          </a:p>
        </p:txBody>
      </p:sp>
      <p:sp>
        <p:nvSpPr>
          <p:cNvPr id="61" name="오각형 60">
            <a:extLst>
              <a:ext uri="{FF2B5EF4-FFF2-40B4-BE49-F238E27FC236}">
                <a16:creationId xmlns:a16="http://schemas.microsoft.com/office/drawing/2014/main" id="{458DF99B-3459-B154-1392-772993FA6706}"/>
              </a:ext>
            </a:extLst>
          </p:cNvPr>
          <p:cNvSpPr/>
          <p:nvPr/>
        </p:nvSpPr>
        <p:spPr>
          <a:xfrm flipH="1">
            <a:off x="5407021" y="3146078"/>
            <a:ext cx="1850132" cy="530888"/>
          </a:xfrm>
          <a:prstGeom prst="pentagon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알루미늄</a:t>
            </a:r>
          </a:p>
        </p:txBody>
      </p:sp>
      <p:sp>
        <p:nvSpPr>
          <p:cNvPr id="62" name="두루마리 모양: 가로로 말림 61">
            <a:extLst>
              <a:ext uri="{FF2B5EF4-FFF2-40B4-BE49-F238E27FC236}">
                <a16:creationId xmlns:a16="http://schemas.microsoft.com/office/drawing/2014/main" id="{88AD90D2-89FC-FADA-2479-DC1983B1C6F6}"/>
              </a:ext>
            </a:extLst>
          </p:cNvPr>
          <p:cNvSpPr/>
          <p:nvPr/>
        </p:nvSpPr>
        <p:spPr>
          <a:xfrm>
            <a:off x="1899377" y="3682800"/>
            <a:ext cx="1253424" cy="635240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재사용</a:t>
            </a:r>
          </a:p>
        </p:txBody>
      </p:sp>
      <p:sp>
        <p:nvSpPr>
          <p:cNvPr id="63" name="오각형 62">
            <a:extLst>
              <a:ext uri="{FF2B5EF4-FFF2-40B4-BE49-F238E27FC236}">
                <a16:creationId xmlns:a16="http://schemas.microsoft.com/office/drawing/2014/main" id="{F3F15346-C986-20E1-8481-14BF123F8E85}"/>
              </a:ext>
            </a:extLst>
          </p:cNvPr>
          <p:cNvSpPr/>
          <p:nvPr/>
        </p:nvSpPr>
        <p:spPr>
          <a:xfrm flipH="1" flipV="1">
            <a:off x="7498936" y="3146078"/>
            <a:ext cx="1850132" cy="530888"/>
          </a:xfrm>
          <a:prstGeom prst="pentagon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C46501-6562-7818-5A13-65C22F69C9EF}"/>
              </a:ext>
            </a:extLst>
          </p:cNvPr>
          <p:cNvSpPr txBox="1"/>
          <p:nvPr/>
        </p:nvSpPr>
        <p:spPr>
          <a:xfrm>
            <a:off x="7533776" y="3226856"/>
            <a:ext cx="178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스테인리스</a:t>
            </a:r>
          </a:p>
        </p:txBody>
      </p:sp>
      <p:sp>
        <p:nvSpPr>
          <p:cNvPr id="65" name="대각선 방향의 모서리가 둥근 사각형 10">
            <a:extLst>
              <a:ext uri="{FF2B5EF4-FFF2-40B4-BE49-F238E27FC236}">
                <a16:creationId xmlns:a16="http://schemas.microsoft.com/office/drawing/2014/main" id="{577EB174-3FB8-86FC-BB83-3D98A029B968}"/>
              </a:ext>
            </a:extLst>
          </p:cNvPr>
          <p:cNvSpPr/>
          <p:nvPr/>
        </p:nvSpPr>
        <p:spPr>
          <a:xfrm flipH="1">
            <a:off x="7498936" y="3978068"/>
            <a:ext cx="1850132" cy="530888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식용유</a:t>
            </a:r>
          </a:p>
        </p:txBody>
      </p:sp>
      <p:sp>
        <p:nvSpPr>
          <p:cNvPr id="66" name="화살표: 톱니 모양의 오른쪽 65">
            <a:extLst>
              <a:ext uri="{FF2B5EF4-FFF2-40B4-BE49-F238E27FC236}">
                <a16:creationId xmlns:a16="http://schemas.microsoft.com/office/drawing/2014/main" id="{F587E112-185E-A3D3-39B4-244A7D0C6408}"/>
              </a:ext>
            </a:extLst>
          </p:cNvPr>
          <p:cNvSpPr/>
          <p:nvPr/>
        </p:nvSpPr>
        <p:spPr>
          <a:xfrm>
            <a:off x="5407021" y="4752871"/>
            <a:ext cx="1739065" cy="1054522"/>
          </a:xfrm>
          <a:prstGeom prst="notchedRightArrow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전자제품</a:t>
            </a:r>
          </a:p>
        </p:txBody>
      </p:sp>
      <p:sp>
        <p:nvSpPr>
          <p:cNvPr id="67" name="사각형: 잘린 대각선 방향 모서리 66">
            <a:extLst>
              <a:ext uri="{FF2B5EF4-FFF2-40B4-BE49-F238E27FC236}">
                <a16:creationId xmlns:a16="http://schemas.microsoft.com/office/drawing/2014/main" id="{226F16FA-18E0-177A-1BFC-4D728ED118D1}"/>
              </a:ext>
            </a:extLst>
          </p:cNvPr>
          <p:cNvSpPr/>
          <p:nvPr/>
        </p:nvSpPr>
        <p:spPr>
          <a:xfrm flipH="1">
            <a:off x="7473786" y="4745938"/>
            <a:ext cx="1925497" cy="432048"/>
          </a:xfrm>
          <a:prstGeom prst="snip2Diag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냉장고</a:t>
            </a:r>
          </a:p>
        </p:txBody>
      </p:sp>
      <p:sp>
        <p:nvSpPr>
          <p:cNvPr id="68" name="사각형: 잘린 대각선 방향 모서리 67">
            <a:extLst>
              <a:ext uri="{FF2B5EF4-FFF2-40B4-BE49-F238E27FC236}">
                <a16:creationId xmlns:a16="http://schemas.microsoft.com/office/drawing/2014/main" id="{4B4F2417-E50C-F196-D332-F597C7FE3B08}"/>
              </a:ext>
            </a:extLst>
          </p:cNvPr>
          <p:cNvSpPr/>
          <p:nvPr/>
        </p:nvSpPr>
        <p:spPr>
          <a:xfrm>
            <a:off x="7547827" y="5375344"/>
            <a:ext cx="1853034" cy="432048"/>
          </a:xfrm>
          <a:prstGeom prst="snip2Diag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세탁기</a:t>
            </a:r>
          </a:p>
        </p:txBody>
      </p:sp>
      <p:cxnSp>
        <p:nvCxnSpPr>
          <p:cNvPr id="69" name="연결선: 구부러짐 68">
            <a:extLst>
              <a:ext uri="{FF2B5EF4-FFF2-40B4-BE49-F238E27FC236}">
                <a16:creationId xmlns:a16="http://schemas.microsoft.com/office/drawing/2014/main" id="{E0A6E5C9-7C5F-8F90-1063-A7BC7B99DF64}"/>
              </a:ext>
            </a:extLst>
          </p:cNvPr>
          <p:cNvCxnSpPr>
            <a:cxnSpLocks/>
            <a:stCxn id="67" idx="0"/>
            <a:endCxn id="68" idx="2"/>
          </p:cNvCxnSpPr>
          <p:nvPr/>
        </p:nvCxnSpPr>
        <p:spPr>
          <a:xfrm rot="10800000" flipH="1" flipV="1">
            <a:off x="7473785" y="4961962"/>
            <a:ext cx="74041" cy="629406"/>
          </a:xfrm>
          <a:prstGeom prst="curvedConnector3">
            <a:avLst>
              <a:gd name="adj1" fmla="val -308748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82251AC-0D98-44CB-95B8-5585E2CEC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9246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839</TotalTime>
  <Words>193</Words>
  <Application>Microsoft Office PowerPoint</Application>
  <PresentationFormat>A4 용지(210x297mm)</PresentationFormat>
  <Paragraphs>59</Paragraphs>
  <Slides>6</Slides>
  <Notes>2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제로 웨이스트란?</vt:lpstr>
      <vt:lpstr>2. 제로 웨이스트 실천방안</vt:lpstr>
      <vt:lpstr>3. 연도별 친환경 제품 성장률</vt:lpstr>
      <vt:lpstr>4. 5R 원칙 및 재활용 자원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Jiyoung Park</dc:creator>
  <cp:lastModifiedBy>GHYOO YOO</cp:lastModifiedBy>
  <cp:revision>73</cp:revision>
  <dcterms:created xsi:type="dcterms:W3CDTF">2025-02-13T09:23:08Z</dcterms:created>
  <dcterms:modified xsi:type="dcterms:W3CDTF">2025-10-20T00:56:07Z</dcterms:modified>
</cp:coreProperties>
</file>